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4" autoAdjust="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74ACFA4-B50B-405B-8EDA-84EAEF665B6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6897B0-1570-447E-834E-69BC660B22E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FA4-B50B-405B-8EDA-84EAEF665B6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97B0-1570-447E-834E-69BC660B2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FA4-B50B-405B-8EDA-84EAEF665B6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36897B0-1570-447E-834E-69BC660B2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FA4-B50B-405B-8EDA-84EAEF665B6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97B0-1570-447E-834E-69BC660B22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4ACFA4-B50B-405B-8EDA-84EAEF665B6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36897B0-1570-447E-834E-69BC660B22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FA4-B50B-405B-8EDA-84EAEF665B6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97B0-1570-447E-834E-69BC660B22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FA4-B50B-405B-8EDA-84EAEF665B6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97B0-1570-447E-834E-69BC660B22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FA4-B50B-405B-8EDA-84EAEF665B6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97B0-1570-447E-834E-69BC660B22E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FA4-B50B-405B-8EDA-84EAEF665B6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97B0-1570-447E-834E-69BC660B22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FA4-B50B-405B-8EDA-84EAEF665B6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6897B0-1570-447E-834E-69BC660B22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CFA4-B50B-405B-8EDA-84EAEF665B6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897B0-1570-447E-834E-69BC660B22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74ACFA4-B50B-405B-8EDA-84EAEF665B66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36897B0-1570-447E-834E-69BC660B22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20-TnYv-aBQ" TargetMode="External"/><Relationship Id="rId2" Type="http://schemas.openxmlformats.org/officeDocument/2006/relationships/hyperlink" Target="http://youtu.be/vfYYDGZOlM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YwypSLiaT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vw0hIs2LEg" TargetMode="External"/><Relationship Id="rId2" Type="http://schemas.openxmlformats.org/officeDocument/2006/relationships/hyperlink" Target="https://www.youtube.com/watch?v=0f4sUNWkq6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-ho8YV1_Qs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Hand-washing</a:t>
            </a:r>
            <a:endParaRPr lang="en-US" sz="6000" dirty="0"/>
          </a:p>
        </p:txBody>
      </p:sp>
      <p:pic>
        <p:nvPicPr>
          <p:cNvPr id="2051" name="Picture 3" descr="C:\Users\andrea_ancich\AppData\Local\Microsoft\Windows\Temporary Internet Files\Content.IE5\4SENV8DU\MC90044180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429000"/>
            <a:ext cx="2220157" cy="222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118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80% of all infectious diseases are transmitted by touch.</a:t>
            </a:r>
          </a:p>
          <a:p>
            <a:r>
              <a:rPr lang="en-US" dirty="0" smtClean="0"/>
              <a:t>Only 67% of people wash their hands after using the restroom.</a:t>
            </a:r>
          </a:p>
          <a:p>
            <a:r>
              <a:rPr lang="en-US" dirty="0" smtClean="0"/>
              <a:t>The CDC recommends that hands be washed for 15-30 seconds, most wash for 9 seconds.</a:t>
            </a:r>
          </a:p>
          <a:p>
            <a:r>
              <a:rPr lang="en-US" dirty="0" smtClean="0"/>
              <a:t>We have between 2 and 10 million bacteria between our fingertips and elbow.</a:t>
            </a:r>
          </a:p>
          <a:p>
            <a:r>
              <a:rPr lang="en-US" dirty="0" smtClean="0"/>
              <a:t>Damp hands spread 1,000 times more germs than dry hands.</a:t>
            </a:r>
          </a:p>
          <a:p>
            <a:r>
              <a:rPr lang="en-US" dirty="0" smtClean="0"/>
              <a:t>Germs can live on your hands for up to 3 hours.</a:t>
            </a:r>
          </a:p>
          <a:p>
            <a:r>
              <a:rPr lang="en-US" dirty="0"/>
              <a:t>It is estimated that washing hands with soap and water could </a:t>
            </a:r>
            <a:r>
              <a:rPr lang="en-US"/>
              <a:t>reduce </a:t>
            </a:r>
            <a:r>
              <a:rPr lang="en-US" smtClean="0"/>
              <a:t>disease-associated </a:t>
            </a:r>
            <a:r>
              <a:rPr lang="en-US" dirty="0"/>
              <a:t>deaths by up to 50%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Hand-Washing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6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610601" cy="491032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Before</a:t>
            </a:r>
            <a:r>
              <a:rPr lang="en-US" sz="2400" dirty="0"/>
              <a:t>, during, and after preparing food</a:t>
            </a:r>
          </a:p>
          <a:p>
            <a:r>
              <a:rPr lang="en-US" sz="2400" dirty="0"/>
              <a:t>Before eating food</a:t>
            </a:r>
          </a:p>
          <a:p>
            <a:r>
              <a:rPr lang="en-US" sz="2400" dirty="0"/>
              <a:t>Before and after caring for someone who is sick</a:t>
            </a:r>
          </a:p>
          <a:p>
            <a:r>
              <a:rPr lang="en-US" sz="2400" dirty="0"/>
              <a:t>Before and after treating a cut or wound</a:t>
            </a:r>
          </a:p>
          <a:p>
            <a:r>
              <a:rPr lang="en-US" sz="2400" dirty="0"/>
              <a:t>After using the toilet</a:t>
            </a:r>
          </a:p>
          <a:p>
            <a:r>
              <a:rPr lang="en-US" sz="2400" dirty="0"/>
              <a:t>After changing diapers or cleaning up a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child </a:t>
            </a:r>
            <a:r>
              <a:rPr lang="en-US" sz="2400" dirty="0"/>
              <a:t>who has used the toilet</a:t>
            </a:r>
          </a:p>
          <a:p>
            <a:r>
              <a:rPr lang="en-US" sz="2400" dirty="0"/>
              <a:t>After blowing your nose, coughing, or sneezing</a:t>
            </a:r>
          </a:p>
          <a:p>
            <a:r>
              <a:rPr lang="en-US" sz="2400" dirty="0"/>
              <a:t>After touching an animal </a:t>
            </a:r>
            <a:endParaRPr lang="en-US" sz="2400" dirty="0" smtClean="0"/>
          </a:p>
          <a:p>
            <a:r>
              <a:rPr lang="en-US" sz="2400" dirty="0" smtClean="0"/>
              <a:t>After </a:t>
            </a:r>
            <a:r>
              <a:rPr lang="en-US" sz="2400" dirty="0"/>
              <a:t>handling pet food or pet treats</a:t>
            </a:r>
          </a:p>
          <a:p>
            <a:r>
              <a:rPr lang="en-US" sz="2400" dirty="0"/>
              <a:t>After touching </a:t>
            </a:r>
            <a:r>
              <a:rPr lang="en-US" sz="2400" dirty="0" smtClean="0"/>
              <a:t>garbage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When should you wash your hands</a:t>
            </a:r>
            <a:r>
              <a:rPr lang="en-US" b="1" dirty="0" smtClean="0"/>
              <a:t>?</a:t>
            </a:r>
            <a:endParaRPr lang="en-US" dirty="0"/>
          </a:p>
        </p:txBody>
      </p:sp>
      <p:pic>
        <p:nvPicPr>
          <p:cNvPr id="1026" name="Picture 2" descr="C:\Users\andrea_ancich\AppData\Local\Microsoft\Windows\Temporary Internet Files\Content.IE5\BRT3NNVU\MP90043733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561" y="5552786"/>
            <a:ext cx="1078728" cy="107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ndrea_ancich\AppData\Local\Microsoft\Windows\Temporary Internet Files\Content.IE5\9968J328\MC900440672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561" y="2971800"/>
            <a:ext cx="1142829" cy="114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ndrea_ancich\AppData\Local\Microsoft\Windows\Temporary Internet Files\Content.IE5\4SENV8DU\MP90044655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65" y="1828800"/>
            <a:ext cx="783463" cy="101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ndrea_ancich\AppData\Local\Microsoft\Windows\Temporary Internet Files\Content.IE5\KT770M82\MC900335631[1].wmf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66"/>
          <a:stretch/>
        </p:blipFill>
        <p:spPr bwMode="auto">
          <a:xfrm>
            <a:off x="7715389" y="4301717"/>
            <a:ext cx="977072" cy="1101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42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3660" cy="1054394"/>
          </a:xfrm>
        </p:spPr>
        <p:txBody>
          <a:bodyPr/>
          <a:lstStyle/>
          <a:p>
            <a:r>
              <a:rPr lang="en-US" dirty="0" smtClean="0"/>
              <a:t>Proper techniques for Washing Hands</a:t>
            </a:r>
            <a:endParaRPr lang="en-US" dirty="0"/>
          </a:p>
        </p:txBody>
      </p:sp>
      <p:pic>
        <p:nvPicPr>
          <p:cNvPr id="2050" name="Picture 2" descr="Hands being wash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3" y="-1319213"/>
            <a:ext cx="11906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1795501"/>
            <a:ext cx="7924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 charset="0"/>
                <a:cs typeface="Arial" charset="0"/>
              </a:rPr>
              <a:t>Wet your hands with clean, running water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(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charset="0"/>
              </a:rPr>
              <a:t>warm or cold) and apply soap.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 charset="0"/>
                <a:cs typeface="Arial" charset="0"/>
              </a:rPr>
              <a:t>Rub your hands together to make a lather and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scrub 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charset="0"/>
              </a:rPr>
              <a:t>them well; be sure to scrub the backs of your hands, between your fingers, and under your nails.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 charset="0"/>
                <a:cs typeface="Arial" charset="0"/>
              </a:rPr>
              <a:t>Continue rubbing your hands for at least 20 seconds. Need a timer?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Sing </a:t>
            </a:r>
            <a:r>
              <a:rPr lang="en-US" sz="2400" dirty="0">
                <a:solidFill>
                  <a:schemeClr val="tx2"/>
                </a:solidFill>
                <a:latin typeface="Arial" charset="0"/>
                <a:cs typeface="Arial" charset="0"/>
              </a:rPr>
              <a:t>the "Happy Birthday" song from beginning to end twice.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 charset="0"/>
                <a:cs typeface="Arial" charset="0"/>
              </a:rPr>
              <a:t>Rinse your hands well under running water.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Arial" charset="0"/>
                <a:cs typeface="Arial" charset="0"/>
              </a:rPr>
              <a:t>Dry your hands using a clean towel or air dry them.</a:t>
            </a:r>
          </a:p>
          <a:p>
            <a:endParaRPr lang="en-US" dirty="0"/>
          </a:p>
        </p:txBody>
      </p:sp>
      <p:pic>
        <p:nvPicPr>
          <p:cNvPr id="2052" name="Picture 4" descr="C:\Users\andrea_ancich\AppData\Local\Microsoft\Windows\Temporary Internet Files\Content.IE5\CHZB3XMA\MP900382959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t="13218" r="18866" b="8725"/>
          <a:stretch/>
        </p:blipFill>
        <p:spPr bwMode="auto">
          <a:xfrm>
            <a:off x="7869023" y="1793297"/>
            <a:ext cx="970961" cy="1628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ndrea_ancich\AppData\Local\Microsoft\Windows\Temporary Internet Files\Content.IE5\9968J328\MC900441805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003" y="4572000"/>
            <a:ext cx="1143000" cy="1143000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4915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90800" y="2743200"/>
            <a:ext cx="4191001" cy="643129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youtu.be/vfYYDGZOlMY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381260" cy="1054394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 video about hand-washing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and the bathroom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33400" y="3352800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</a:rPr>
              <a:t>A video about proper hand-washing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4207139"/>
            <a:ext cx="33041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youtu.be/20-TnYv-aBQ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938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Washing Step-By-Step:</a:t>
            </a:r>
          </a:p>
          <a:p>
            <a:r>
              <a:rPr lang="en-US">
                <a:hlinkClick r:id="rId2"/>
              </a:rPr>
              <a:t>https://</a:t>
            </a:r>
            <a:r>
              <a:rPr lang="en-US" smtClean="0">
                <a:hlinkClick r:id="rId2"/>
              </a:rPr>
              <a:t>www.youtube.com/watch?v=vYwypSLiaTU</a:t>
            </a:r>
            <a:endParaRPr lang="en-US" smtClean="0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92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Myth Busters Video: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www.youtube.com/watch?v=0f4sUNWkq60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www.youtube.com/watch?v=3vw0hIs2LEg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https://www.youtube.com/watch?v=-</a:t>
            </a:r>
            <a:r>
              <a:rPr lang="en-US" dirty="0" smtClean="0">
                <a:hlinkClick r:id="rId4"/>
              </a:rPr>
              <a:t>ho8YV1_Qs4</a:t>
            </a:r>
            <a:endParaRPr lang="en-US" dirty="0" smtClean="0"/>
          </a:p>
          <a:p>
            <a:endParaRPr lang="en-US"/>
          </a:p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399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599</TotalTime>
  <Words>197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Wingdings 2</vt:lpstr>
      <vt:lpstr>Grid</vt:lpstr>
      <vt:lpstr>Hand-washing</vt:lpstr>
      <vt:lpstr>Facts about Hand-Washing</vt:lpstr>
      <vt:lpstr>When should you wash your hands?</vt:lpstr>
      <vt:lpstr>Proper techniques for Washing Hands</vt:lpstr>
      <vt:lpstr>A video about hand-washing  and the bathroom</vt:lpstr>
      <vt:lpstr>PowerPoint Presentation</vt:lpstr>
      <vt:lpstr>PowerPoint Presentation</vt:lpstr>
    </vt:vector>
  </TitlesOfParts>
  <Company>LSSD #4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Handwashing</dc:title>
  <dc:creator>Ancich, Andrea</dc:creator>
  <cp:lastModifiedBy>Monica Erin McGraw</cp:lastModifiedBy>
  <cp:revision>15</cp:revision>
  <dcterms:created xsi:type="dcterms:W3CDTF">2012-09-10T17:07:17Z</dcterms:created>
  <dcterms:modified xsi:type="dcterms:W3CDTF">2018-08-14T18:14:49Z</dcterms:modified>
</cp:coreProperties>
</file>