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CC54C-C450-47EB-9014-8BAA8BBF9677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DFC8-70E6-4096-BC02-98F837147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21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6039CE-D555-4FE9-B332-F4B6DADEC4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62F73A-444A-4C7E-893E-490A291853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9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jpeg"/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image" Target="../media/image75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jpeg"/><Relationship Id="rId2" Type="http://schemas.openxmlformats.org/officeDocument/2006/relationships/image" Target="../media/image77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jpeg"/><Relationship Id="rId2" Type="http://schemas.openxmlformats.org/officeDocument/2006/relationships/image" Target="../media/image7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799"/>
            <a:ext cx="8229600" cy="1447801"/>
          </a:xfrm>
        </p:spPr>
        <p:txBody>
          <a:bodyPr>
            <a:normAutofit/>
          </a:bodyPr>
          <a:lstStyle/>
          <a:p>
            <a:r>
              <a:rPr lang="en-US" b="1" dirty="0" smtClean="0"/>
              <a:t>Name the Kitchen Tool 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#9  Bake cookies on this</a:t>
            </a:r>
            <a:br>
              <a:rPr lang="en-US" dirty="0" smtClean="0"/>
            </a:br>
            <a:r>
              <a:rPr lang="en-US" dirty="0" smtClean="0"/>
              <a:t> kitchen utensil</a:t>
            </a:r>
            <a:endParaRPr lang="en-US" dirty="0"/>
          </a:p>
        </p:txBody>
      </p:sp>
      <p:pic>
        <p:nvPicPr>
          <p:cNvPr id="6" name="Picture 5" descr="KJTWCA6I6LW7CAS1WWTQCAQH1KRNCAN9FO7YCAE2MJ2TCAVSHRPZCAN3F26TCAOZJ7Q9CA34BGG8CA17D347CAGSI2URCAB3G29PCA8G69VICA3RDGZPCAO6UJ8NCAWMX8L8CAKGUX7GCAFPI2F4CASZDAQ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733800"/>
            <a:ext cx="2695575" cy="1828800"/>
          </a:xfrm>
          <a:prstGeom prst="rect">
            <a:avLst/>
          </a:prstGeom>
        </p:spPr>
      </p:pic>
      <p:pic>
        <p:nvPicPr>
          <p:cNvPr id="7" name="Picture 6" descr="EAZZCAAJA7Z3CAXFE9PQCAIOU1BBCA0OXGSOCAMUKLH4CADD2W23CA1XLGT3CAKAVO3LCAI7941XCA27RHN2CARRSYOHCAXGI8HUCAFVXBIICAAMQ2UZCARMD5D9CA8UY3YQCABDY9H0CARGON1CCAHXRWW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810000"/>
            <a:ext cx="325755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#10  Use this to flip pancakes or hamburgers.  Also use it to remove cookies from a cookie sheet.</a:t>
            </a:r>
            <a:endParaRPr lang="en-US" dirty="0"/>
          </a:p>
        </p:txBody>
      </p:sp>
      <p:pic>
        <p:nvPicPr>
          <p:cNvPr id="6" name="Picture 5" descr="1ZX1CART1SIDCA30I471CAP6F002CAF5F00ACA7VCAAJCAACVM2LCADAULWCCA4UFC32CAWV6M45CAWILVTBCAWASFASCAOF555RCAW2ZZI7CAC6H5OPCADQZJJOCAXSCXB0CA117CFHCA7G6T86CAGGBNR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505200"/>
            <a:ext cx="914400" cy="2514600"/>
          </a:xfrm>
          <a:prstGeom prst="rect">
            <a:avLst/>
          </a:prstGeom>
        </p:spPr>
      </p:pic>
      <p:pic>
        <p:nvPicPr>
          <p:cNvPr id="7" name="Picture 6" descr="IUMNCA6KWTSZCAFKODR7CAE76A5ZCAE0L1IPCALSKDA4CAAGP2OKCA3LK3QBCAOWQNWVCA7QTBNYCAG6ENXJCAN1V7NHCALK578MCARK47XDCA2V3IKGCA9L5832CABXX0N1CALPX518CAEY0WH4CA1WQSU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886200"/>
            <a:ext cx="31242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#11  This cookware has ONE handle.  Use it on the stove top.</a:t>
            </a:r>
            <a:endParaRPr lang="en-US" dirty="0"/>
          </a:p>
        </p:txBody>
      </p:sp>
      <p:pic>
        <p:nvPicPr>
          <p:cNvPr id="6" name="Picture 5" descr="DDR5CASL9I0XCA6ODV8FCA5071KTCAY04R3FCAF3HK06CA8W6TRMCALP15E5CAEYGWVDCAX41003CA18TAIKCAMKVLPACAT1Y0TWCAMP3O09CAKTZFL5CA4F8R93CAJ1G1BHCASVSK2ICA5GH9VHCA2SZD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352800"/>
            <a:ext cx="2247900" cy="2057400"/>
          </a:xfrm>
          <a:prstGeom prst="rect">
            <a:avLst/>
          </a:prstGeom>
        </p:spPr>
      </p:pic>
      <p:pic>
        <p:nvPicPr>
          <p:cNvPr id="7" name="Picture 6" descr="MXFMCAJP07DSCAL75ZUACAV811XLCA6ZUXZ9CAGGL0OLCA239MOYCAF7NQ4OCAX8QKOXCA22HU7FCAXWVIB7CAOQL32BCA6MYAR5CA0TDZE4CA3OOA9KCASEYD2QCASUDNH6CA1AHIIMCA9GKAKICA52J98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3352800"/>
            <a:ext cx="3200400" cy="3219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#12  This spoon drains</a:t>
            </a:r>
            <a:br>
              <a:rPr lang="en-US" dirty="0" smtClean="0"/>
            </a:br>
            <a:r>
              <a:rPr lang="en-US" dirty="0" smtClean="0"/>
              <a:t>liquids off of food.</a:t>
            </a:r>
            <a:endParaRPr lang="en-US" dirty="0"/>
          </a:p>
        </p:txBody>
      </p:sp>
      <p:pic>
        <p:nvPicPr>
          <p:cNvPr id="6" name="Picture 5" descr="AD0TCA1KW4A5CAHJ2HDGCASHX81SCA0B66SICAFYZ58HCA6FQNYLCAJM3EKVCA1WUZDDCA0OWYJ9CA8MUISQCAYZ6JC1CA23BXWSCAOR65GBCAKADQT2CAN71I6TCADRG9W4CAF00SJ8CA2UQ37QCAKP33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657600"/>
            <a:ext cx="2590800" cy="2057400"/>
          </a:xfrm>
          <a:prstGeom prst="rect">
            <a:avLst/>
          </a:prstGeom>
        </p:spPr>
      </p:pic>
      <p:pic>
        <p:nvPicPr>
          <p:cNvPr id="7" name="Picture 6" descr="A349CAU9W7DVCA7Y4KBPCA9WMF71CAAFTZ9VCA4ESG3LCAF3QQ0ACAQNUSCTCA5R1W0XCA4943H5CA2NPKECCAFQIKL2CA5T557PCAQKDUCGCAXZCRXFCAENEJH5CA23J3EUCAKBO233CA8DBQ2ECA5880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142261">
            <a:off x="5058307" y="3698639"/>
            <a:ext cx="1866546" cy="215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#13  Use this spoon to dip liquid out of a pan---Use it to serve soup.</a:t>
            </a:r>
            <a:endParaRPr lang="en-US" dirty="0"/>
          </a:p>
        </p:txBody>
      </p:sp>
      <p:pic>
        <p:nvPicPr>
          <p:cNvPr id="6" name="Picture 5" descr="5OKRCA0I84QBCANVYGONCAIB0J1ACA8KEPN6CA3VS62TCAC736OMCASXN2KSCARAFT3JCAQ60XU4CAQGLIK0CACB3XRWCA003FSBCAXF3ASICA6CR3USCAO6ZTLTCAQ9B4K7CAPMCK49CAB3IQ3ACACEV4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3886200"/>
            <a:ext cx="1933575" cy="1891079"/>
          </a:xfrm>
          <a:prstGeom prst="rect">
            <a:avLst/>
          </a:prstGeom>
        </p:spPr>
      </p:pic>
      <p:pic>
        <p:nvPicPr>
          <p:cNvPr id="7" name="Picture 6" descr="36MJCAYPWC4QCA330R2NCAHUBE8GCATV1Q2YCAQYF4CBCAXHMZU6CAZ8PIA5CA0ACL7BCA5PUR3ZCAWA8LISCACAYZRMCASIW8NYCA4N4OO0CAL59D96CAW0G3I9CA9S8P4HCAH5671LCAYBOV43CAU1FS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657600"/>
            <a:ext cx="3254586" cy="2362200"/>
          </a:xfrm>
          <a:prstGeom prst="rect">
            <a:avLst/>
          </a:prstGeom>
        </p:spPr>
      </p:pic>
      <p:pic>
        <p:nvPicPr>
          <p:cNvPr id="8" name="Picture 7" descr="HAELCAZ2GP3OCAHSA4V8CABYVNAQCA9PTT05CACEPHCTCAQF1HUFCAD0P06BCA3DKC2WCAJEQ5N9CAUXK9LBCABHA114CA305BR3CAUG0OBCCANXB0SICAMQ4JNHCA2GK2OYCAFK36N9CAE31TT0CAN0F6S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4038600"/>
            <a:ext cx="1876425" cy="18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#14  Use this kitchen tool to flatten out pie dough or cookie dough.</a:t>
            </a:r>
            <a:endParaRPr lang="en-US" dirty="0"/>
          </a:p>
        </p:txBody>
      </p:sp>
      <p:pic>
        <p:nvPicPr>
          <p:cNvPr id="6" name="Picture 5" descr="5ET3CABUGS88CAAVJZ0SCAZ81JK5CA5LIS03CAFTPGNXCAFHEJZECAA65JXECA7U0H1ZCAGX84GMCAL67TCYCA3OA3FRCA2CDFJDCARCFN58CA16OIR3CA4ZO24ICAP23DK5CADIJVK7CAV3B56KCAEXLG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886200"/>
            <a:ext cx="2895600" cy="2177143"/>
          </a:xfrm>
          <a:prstGeom prst="rect">
            <a:avLst/>
          </a:prstGeom>
        </p:spPr>
      </p:pic>
      <p:pic>
        <p:nvPicPr>
          <p:cNvPr id="7" name="Picture 6" descr="U0WRCARJ96AOCAG0C1S4CAWXZLBGCAD9E8CKCA5W4ZJPCAVHTLRJCA5KQ22SCA72DYQ1CAXICAPXCA8Z8SFFCAN1V304CAC3Y04UCAPX4Z16CAP21W2YCA2S42CNCAG4JK9CCAPFGJBZCA2XJEYTCA28CSB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810000"/>
            <a:ext cx="29718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#15  Use this extra large fork to steady meat while you cut it or to lift or turn large pieces of meat.</a:t>
            </a:r>
            <a:endParaRPr lang="en-US" dirty="0"/>
          </a:p>
        </p:txBody>
      </p:sp>
      <p:pic>
        <p:nvPicPr>
          <p:cNvPr id="6" name="Picture 5" descr="YOE3CAOQKDBFCA2L2ICFCAHV2ZDOCAS2TAO1CAC0KEQMCAS459E6CA5COKM3CAMH6M1VCAW62KMXCA0Z02P7CAEEAR6ICAJNS9HICA8MA2IICAK5QL89CANXQFJ2CA5RCUWDCAGE0ZHOCALWK65NCAZRQE6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519407"/>
            <a:ext cx="3276600" cy="2499101"/>
          </a:xfrm>
          <a:prstGeom prst="rect">
            <a:avLst/>
          </a:prstGeom>
        </p:spPr>
      </p:pic>
      <p:pic>
        <p:nvPicPr>
          <p:cNvPr id="7" name="Picture 6" descr="FUFGCA9AP8RHCA1IC3R8CASRCPHRCA6Z8AT4CA0JDL7BCADX3NCUCAV5DO9VCAO2QI83CAUQXRYBCAUJYXUACAYYI621CAWZK2QECA2ZWXJLCA916VM5CAKDZ0POCAJYGRN7CA6JY45ECAXFXQK3CAIQO8K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733800"/>
            <a:ext cx="3008671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#16 This kitchen tool can be used to shred cheese or vegetables.</a:t>
            </a:r>
            <a:endParaRPr lang="en-US" dirty="0"/>
          </a:p>
        </p:txBody>
      </p:sp>
      <p:pic>
        <p:nvPicPr>
          <p:cNvPr id="6" name="Picture 5" descr="9PJ8CA2BIS80CAMIQ74ICAV8JBF8CA6A9QQPCAHKIR53CAB1X30JCAFLGWZ7CAKE4TTYCAT3AKMNCATG6DA5CAY3EQP1CA4V506LCA0T25J2CAK0HR9TCAYM856QCAGPJ5BWCA9FSTDYCAD8N63PCA4RADH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327064">
            <a:off x="576484" y="4457667"/>
            <a:ext cx="2055945" cy="1224372"/>
          </a:xfrm>
          <a:prstGeom prst="rect">
            <a:avLst/>
          </a:prstGeom>
        </p:spPr>
      </p:pic>
      <p:pic>
        <p:nvPicPr>
          <p:cNvPr id="7" name="Picture 6" descr="U63ICA161Y5UCAN8XD53CARCAUSMCAVBXAN1CA4FWPOJCAHRT2JSCAZMSX4SCA3RHBSFCA62YA7QCAPNLAFHCAOHTOD1CAMOMCWUCA22FG3QCAZ31WXUCAOAB8P0CAXJERX8CAD70G3QCA0HB29NCAP0QMM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581400"/>
            <a:ext cx="1828800" cy="2133600"/>
          </a:xfrm>
          <a:prstGeom prst="rect">
            <a:avLst/>
          </a:prstGeom>
        </p:spPr>
      </p:pic>
      <p:pic>
        <p:nvPicPr>
          <p:cNvPr id="8" name="Picture 7" descr="B8Y8CAKOQY0UCA1GEMM4CAOOPJU3CAEOB4VUCAIJC2WJCAVECIMJCAWT3JT1CA3F49B3CAEIUIDSCA2W601PCA6W320LCA6WELCECASSN5E2CAYAWNZ3CAYK40BYCAN2G8CWCA2R56LGCAVDV91KCA5OZ54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3886200"/>
            <a:ext cx="2038350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#17  The CURVED blade on this knife makes slicing and dicing safer.</a:t>
            </a:r>
            <a:endParaRPr lang="en-US" dirty="0"/>
          </a:p>
        </p:txBody>
      </p:sp>
      <p:pic>
        <p:nvPicPr>
          <p:cNvPr id="6" name="Picture 5" descr="4MXNCA9EAVP1CA24FSJUCAUMUXMGCAKS2HRGCA5RH2EJCAEK5Y77CA9PBX1UCARSEWJQCAKMHFTQCASXIJMUCAL7A5BZCA0YKLH5CA1FXOF7CAT83IXTCAVJRQBNCA5JB7QHCARG20TDCA06XR41CAH6TT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0"/>
            <a:ext cx="3017693" cy="1952625"/>
          </a:xfrm>
          <a:prstGeom prst="rect">
            <a:avLst/>
          </a:prstGeom>
        </p:spPr>
      </p:pic>
      <p:pic>
        <p:nvPicPr>
          <p:cNvPr id="7" name="Picture 6" descr="88EICA9IENNLCAZHJB8UCAG97GXGCAGT6S2BCAO0JPMYCASYAVOACANCULL8CA3T20H8CAXXDS4MCAQS0DTXCAY4MJNICAICA3HECAZAE3ZMCA510HVLCAN9T036CAW670TVCANCUT23CA56NSRYCAJZ1QK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733800"/>
            <a:ext cx="2096127" cy="1593723"/>
          </a:xfrm>
          <a:prstGeom prst="rect">
            <a:avLst/>
          </a:prstGeom>
        </p:spPr>
      </p:pic>
      <p:pic>
        <p:nvPicPr>
          <p:cNvPr id="8" name="Picture 7" descr="M8UYCALF4X3UCAIJM3H1CA2RH2PQCAC059YGCAH0L4YLCAKU20TICARFVD2DCA2VV8L0CAA94UX8CA9TRHLACAANOT4UCAG3BHHDCADUUGECCASZFWK1CABASXF9CAA34510CATYSHTKCA1ZYH40CAFUWEM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3810000"/>
            <a:ext cx="29718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#18  These are NOT regular scissors.</a:t>
            </a:r>
            <a:br>
              <a:rPr lang="en-US" dirty="0" smtClean="0"/>
            </a:br>
            <a:r>
              <a:rPr lang="en-US" dirty="0" smtClean="0"/>
              <a:t>They are used to cup-up whole chickens or to mince herbs.</a:t>
            </a:r>
            <a:endParaRPr lang="en-US" dirty="0"/>
          </a:p>
        </p:txBody>
      </p:sp>
      <p:pic>
        <p:nvPicPr>
          <p:cNvPr id="6" name="Picture 5" descr="H1U9CA0FY02QCA5D6AO7CAVU1ZVVCAV777EBCA495JL5CAIU3GR1CAZO7OG3CAJCL8UACA0K2KRRCAPQ0ZH7CADHL98QCA8R7N8OCAA49669CAGGTCA2CAGMXKXHCAABV2ZLCAG8L5HXCA0V3KW0CA0JA4E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962400"/>
            <a:ext cx="2743200" cy="2190135"/>
          </a:xfrm>
          <a:prstGeom prst="rect">
            <a:avLst/>
          </a:prstGeom>
        </p:spPr>
      </p:pic>
      <p:pic>
        <p:nvPicPr>
          <p:cNvPr id="7" name="Picture 6" descr="HNO8CANOO12TCA8S0G4VCAP3CD7LCAB5NSRYCA82ZQ5UCAUAO1MFCAOFCQZXCA30V48QCAD4S81NCAH59D25CASE3S47CAACC2DNCAZW9HN1CAJL40I0CACJUYSNCAU5VJ4UCAW84LQ0CAYNJAVECAK5A2R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962400"/>
            <a:ext cx="2752725" cy="2069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   You use this utensil to cook on top of the range.  It has 2 short handles.</a:t>
            </a:r>
            <a:endParaRPr lang="en-US" dirty="0"/>
          </a:p>
        </p:txBody>
      </p:sp>
      <p:pic>
        <p:nvPicPr>
          <p:cNvPr id="6" name="Picture 5" descr="fbr10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0" y="3200400"/>
            <a:ext cx="3429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#19  Used to remove the skin from fruits and vegetables.</a:t>
            </a:r>
            <a:endParaRPr lang="en-US" dirty="0"/>
          </a:p>
        </p:txBody>
      </p:sp>
      <p:pic>
        <p:nvPicPr>
          <p:cNvPr id="6" name="Picture 5" descr="0PZCCAA4BEO3CAKMRAZICA8ULYACCAWFJ1Z1CAV3XHIACA49HCE5CA4KT4N3CAZOWJSNCA71KJ7SCA8AOV38CA787DYICAKUDHV2CAKCULIGCATFXT7RCA7XXBGLCAUVR7I7CAIXG00UCA7PSZ6RCAFXQTM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657600"/>
            <a:ext cx="2286000" cy="2286000"/>
          </a:xfrm>
          <a:prstGeom prst="rect">
            <a:avLst/>
          </a:prstGeom>
        </p:spPr>
      </p:pic>
      <p:pic>
        <p:nvPicPr>
          <p:cNvPr id="7" name="Picture 6" descr="P44JCAJACR68CA6O5RMICAE1QQP0CAVAO1BGCA02VJIWCA1D8S8DCAN1SORDCA0JS3DACAHS4KR2CAT707S9CA1L5GGICAQ7OOVACA1Y6FIXCAZP0HQLCAE9KY37CA9720FHCAVB3H8ZCAVM73IFCAE7ICA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3733800"/>
            <a:ext cx="2067757" cy="2047875"/>
          </a:xfrm>
          <a:prstGeom prst="rect">
            <a:avLst/>
          </a:prstGeom>
        </p:spPr>
      </p:pic>
      <p:pic>
        <p:nvPicPr>
          <p:cNvPr id="8" name="Picture 7" descr="TTJMCAUX1KHLCAI76CCICA4ZYKYFCAK4NU1DCAB880Z3CA8PQAZ0CA59IY38CAZGRW06CAFU1OW3CA8B0LVECA1Y9789CAY1N9CUCAD591G8CAVDLXMQCAXVSFT8CAQ7LKGKCAMPXEO4CAFWNFB7CAYK672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4038600"/>
            <a:ext cx="2686050" cy="2024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#20  Made of glass or metal, they have slanted sides.</a:t>
            </a:r>
            <a:endParaRPr lang="en-US" dirty="0"/>
          </a:p>
        </p:txBody>
      </p:sp>
      <p:pic>
        <p:nvPicPr>
          <p:cNvPr id="6" name="Picture 5" descr="FDYRCANRV5ATCAYZ94QQCARRWEJTCAGXE9Z9CAXPGSPZCA9L85FGCAKBSQ0JCAQWL872CAB34TL5CAW8B9Z5CA3T7GYCCAY0M4G0CA44C5LSCA5LJLU0CA9OHC3WCAF3704CCABV9HETCAKCXY4PCADDRG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962400"/>
            <a:ext cx="3314700" cy="1590675"/>
          </a:xfrm>
          <a:prstGeom prst="rect">
            <a:avLst/>
          </a:prstGeom>
        </p:spPr>
      </p:pic>
      <p:pic>
        <p:nvPicPr>
          <p:cNvPr id="7" name="Picture 6" descr="ASW6CAL15P81CA4FTNZLCA73TE0BCAMC8N11CAF3HLJHCAAKYKGUCAV35326CA8KN67CCAHTVRN0CAKYL6Z3CAR90VSXCA4JEV0UCAX8XIOUCAK5RMQFCARXNIIXCAQQYRTSCAW6ZALRCALHR2UGCA1RQBP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3733800"/>
            <a:ext cx="30480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#21  Use these to measure ingredients like flour, sugar, brown sugar, and </a:t>
            </a:r>
            <a:r>
              <a:rPr lang="en-US" dirty="0" err="1" smtClean="0"/>
              <a:t>peanutbutter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 descr="TIP2CAMNLG11CAQ9QVFLCASGRCPICAT7BAH7CAT1ZP7SCAP7UAM4CA797HG5CA951F88CA1JGKNTCARDZWJBCAZK8R13CA2JIWQ7CALOH65VCAOVPFG6CA5Y4HXVCALPJ7NKCAS1KFGQCA4Z0NHUCAQDZ7X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810000"/>
            <a:ext cx="2286000" cy="2057400"/>
          </a:xfrm>
          <a:prstGeom prst="rect">
            <a:avLst/>
          </a:prstGeom>
        </p:spPr>
      </p:pic>
      <p:pic>
        <p:nvPicPr>
          <p:cNvPr id="7" name="Picture 6" descr="VDMXCA4NEUS7CARXUHLZCAOW8T1BCACBUNGFCA5AZO82CA1CXUDNCARS230KCA7MHC2QCA9TKCNWCAI58QZUCA3YQ14ZCAH7A0WXCAK0ZPVACA3EM3B3CAKPNWAXCAHDTRQYCAC2X7FQCAV3J56JCAXA4Y2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3810000"/>
            <a:ext cx="2286000" cy="1685925"/>
          </a:xfrm>
          <a:prstGeom prst="rect">
            <a:avLst/>
          </a:prstGeom>
        </p:spPr>
      </p:pic>
      <p:pic>
        <p:nvPicPr>
          <p:cNvPr id="8" name="Picture 7" descr="GZE7CA5WNZ35CAL0JK6RCAV0D3J1CAA4VESKCA58ZWDHCAPX3URECA4HKO3TCAH91A9PCABE1678CAKHD1B6CACLSLSACA087WZOCA5GCCCLCAPPCA38CAMIODW4CAKL3HY8CAY4GON6CAP39NO2CACHTL7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733800"/>
            <a:ext cx="16002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#22  Used to beat or blend ingredients.  Especially good for beating eggs.</a:t>
            </a:r>
            <a:endParaRPr lang="en-US" dirty="0"/>
          </a:p>
        </p:txBody>
      </p:sp>
      <p:pic>
        <p:nvPicPr>
          <p:cNvPr id="6" name="Picture 5" descr="0ZOOCATCKVAQCA5GRRJHCAGZJAA3CA8U0VOQCA3W7157CAME25E4CAXS8EASCA79ZTT1CA82P7RCCAJ7KEJVCAL1H4BWCAB3JO38CAGQUXIDCATNYC12CA3DEF50CAGLEQKZCA8AQGTYCANCMCUPCANZ29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810000"/>
            <a:ext cx="2590800" cy="2060400"/>
          </a:xfrm>
          <a:prstGeom prst="rect">
            <a:avLst/>
          </a:prstGeom>
        </p:spPr>
      </p:pic>
      <p:pic>
        <p:nvPicPr>
          <p:cNvPr id="7" name="Picture 6" descr="EMDPCAUON2CPCAR92R7UCA3WNGBNCAN6W32OCAKSPZO0CA8VM6XZCAQPHSKGCAVE2JNFCAZK08GICAURK2E0CANK7XDXCAGJMPQXCAFSH8S0CAAA6ER9CAN9PH0FCAGDPLJUCAP4G0BSCAWVRIQOCAP1POH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3886200"/>
            <a:ext cx="1924050" cy="1676400"/>
          </a:xfrm>
          <a:prstGeom prst="rect">
            <a:avLst/>
          </a:prstGeom>
        </p:spPr>
      </p:pic>
      <p:pic>
        <p:nvPicPr>
          <p:cNvPr id="8" name="Picture 7" descr="2S6ICAV24VZSCAMTH88KCA0WC8NBCAP0N7ZTCAQV46JSCAY6KVS2CA3OLWX0CAKG4D9WCAO8NA68CAGRNWCHCAP9X6C3CAKO68B7CAWF033RCAD8IWYJCA3YP2HOCAAZBP9NCAOQ9ZSSCASGE23CCA3ECS9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3581400"/>
            <a:ext cx="22098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#23  Use this tool to level off ingredients you are measuring.</a:t>
            </a:r>
            <a:endParaRPr lang="en-US" dirty="0"/>
          </a:p>
        </p:txBody>
      </p:sp>
      <p:pic>
        <p:nvPicPr>
          <p:cNvPr id="6" name="Picture 5" descr="E0C4CALCEWRNCADX3BONCAPE8095CABG89CHCASW6DBRCAVX2RXWCAKGV0N7CA3YB5MECAHSNISRCAIFCYPVCAZXKC9FCAPM3LPBCAFWADYHCARB1OOTCA2R18FCCACR9ELQCAFRB5WFCA33NVWACAM0O3Z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99" y="3276600"/>
            <a:ext cx="2764971" cy="2335924"/>
          </a:xfrm>
          <a:prstGeom prst="rect">
            <a:avLst/>
          </a:prstGeom>
        </p:spPr>
      </p:pic>
      <p:pic>
        <p:nvPicPr>
          <p:cNvPr id="7" name="Picture 6" descr="GELJCALFHHUICAKDV9K6CAI2L1ZOCAKO5QT7CAXI2GRXCACWEYW8CAZIOG4UCAVIO733CA7YF2H9CA69IET0CA8CSEZ6CAOC6OBOCA09QX09CAV7HW16CAEXK0N4CAB56IKRCAL4D2KCCAHKVJI6CACHAZ0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4267200"/>
            <a:ext cx="2133600" cy="2124075"/>
          </a:xfrm>
          <a:prstGeom prst="rect">
            <a:avLst/>
          </a:prstGeom>
        </p:spPr>
      </p:pic>
      <p:pic>
        <p:nvPicPr>
          <p:cNvPr id="8" name="Picture 7" descr="FKI3CAMNI5ZUCATZJT7OCAYQ6NIPCAGGQQ30CAI7V93YCAWJ2SW4CA9GYTG7CA288CMNCAVP08RCCA7VU0R2CA3HQH6HCA0SY3BYCAU7MRFPCA4Z1UM0CANKFNMQCAXN89N3CAKF2FZJCA3Z0SGOCARXTYN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3124200"/>
            <a:ext cx="3067050" cy="2052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#24  This type of pan comes in many sizes and shapes.  Square and Round are the most common shapes.</a:t>
            </a:r>
            <a:endParaRPr lang="en-US" dirty="0"/>
          </a:p>
        </p:txBody>
      </p:sp>
      <p:pic>
        <p:nvPicPr>
          <p:cNvPr id="6" name="Picture 5" descr="ASZGCAJHYDTKCAPY73ERCA9587THCAYE7BZQCAWTVZL6CADNOOWCCAAEQFBZCAC5MW4TCAEDTU5YCA53K7LNCASZZK55CAAOHZNOCAM6X0JRCAP0RBIQCAUPWZ3WCATJUCGZCA3EG911CAPDIRO1CAP384H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962400"/>
            <a:ext cx="1828800" cy="1866900"/>
          </a:xfrm>
          <a:prstGeom prst="rect">
            <a:avLst/>
          </a:prstGeom>
        </p:spPr>
      </p:pic>
      <p:pic>
        <p:nvPicPr>
          <p:cNvPr id="7" name="Picture 6" descr="U8FYCA0YHQ0PCA3QDUPPCA6OMWZ7CANFLX8FCA22Y04FCADEAKVLCAET4XKECA0EVP2VCARM036ACA0H1MT3CAEBCD9ICA56NXL3CA4TL7LJCAUYBJBXCAW6B7GECAMAS72GCAPSGVGNCARM6A1ZCAI6SK0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4114800"/>
            <a:ext cx="2057400" cy="1476375"/>
          </a:xfrm>
          <a:prstGeom prst="rect">
            <a:avLst/>
          </a:prstGeom>
        </p:spPr>
      </p:pic>
      <p:pic>
        <p:nvPicPr>
          <p:cNvPr id="8" name="Picture 7" descr="512CCA5MNE7XCAR1APROCAP53NAGCA0304OLCATUVWAOCAZNCJ3UCAI5Y9TLCAZB1CNTCAZE7F6KCAYT9K9XCAYKF2RYCAL3GT3CCAM05WEPCAV5FJNVCA54Y61WCATOELOPCA8D92Q5CACCGO4RCAMQGV1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3810000"/>
            <a:ext cx="2343150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#25  Use this tool to </a:t>
            </a:r>
            <a:br>
              <a:rPr lang="en-US" dirty="0" smtClean="0"/>
            </a:br>
            <a:r>
              <a:rPr lang="en-US" dirty="0" smtClean="0"/>
              <a:t>“cut-in” shortening </a:t>
            </a:r>
            <a:br>
              <a:rPr lang="en-US" dirty="0" smtClean="0"/>
            </a:br>
            <a:r>
              <a:rPr lang="en-US" dirty="0" smtClean="0"/>
              <a:t>when making pie dough.</a:t>
            </a:r>
            <a:endParaRPr lang="en-US" dirty="0"/>
          </a:p>
        </p:txBody>
      </p:sp>
      <p:pic>
        <p:nvPicPr>
          <p:cNvPr id="6" name="Picture 5" descr="POT2CAG9FB3SCAQCNW5LCALYKIRUCA1SWBTXCAPVF7X1CAPZRI6MCAZWPS1UCAWKZLGJCAI4N5MECAJIN21GCAKWPN3KCAQZPA6JCADA0479CAXX23E4CAW3N1PSCACX4STICAKP8WIBCAL73Q4RCAE0U2U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733800"/>
            <a:ext cx="2286000" cy="2176096"/>
          </a:xfrm>
          <a:prstGeom prst="rect">
            <a:avLst/>
          </a:prstGeom>
        </p:spPr>
      </p:pic>
      <p:pic>
        <p:nvPicPr>
          <p:cNvPr id="7" name="Picture 6" descr="I9W4CAH26JRTCA3SHSHRCA8AXBT8CAEJBCUPCAB20EF1CAFK8W55CAQA4VCDCAVQMUDICAODVO01CAMJB2VVCAZXF2S2CA5MNCA3CA06QDN0CAVVDNSXCA8ZJNROCA0EJHDMCAJM7Y9SCAUZ6ECPCAP1GDR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886200"/>
            <a:ext cx="1628775" cy="1875559"/>
          </a:xfrm>
          <a:prstGeom prst="rect">
            <a:avLst/>
          </a:prstGeom>
        </p:spPr>
      </p:pic>
      <p:pic>
        <p:nvPicPr>
          <p:cNvPr id="8" name="Picture 7" descr="MAT7CAA2V91OCAPSS37DCAKKQW2JCAID139XCA62S17ECAZWPCFTCAM7XM39CA1D1RHBCAHKPWECCAUE0G9BCAD78L53CAD2A6WTCAEB1YOACA2JHHM5CAHUUELPCAYH55C7CABIZYOICAVYZBD9CAHJVV4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3581400"/>
            <a:ext cx="23812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#26  Use this tool to remove lumps from flour or powdered sugar.</a:t>
            </a:r>
            <a:endParaRPr lang="en-US" dirty="0"/>
          </a:p>
        </p:txBody>
      </p:sp>
      <p:pic>
        <p:nvPicPr>
          <p:cNvPr id="6" name="Picture 5" descr="OPSNCA06WWBLCASYNSNFCAYJFR5DCAY27VMCCAINEBW7CAN62113CAXFO0M3CAGYD33OCAQP2FI8CA1L8YTSCAYOUDCUCAJB9AZ3CAQEFLJ2CA8AXI6ICADAF3F0CAXXCNIMCA0OMZBDCAOP1NJ7CAZ8QEC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657600"/>
            <a:ext cx="2895600" cy="2566019"/>
          </a:xfrm>
          <a:prstGeom prst="rect">
            <a:avLst/>
          </a:prstGeom>
        </p:spPr>
      </p:pic>
      <p:pic>
        <p:nvPicPr>
          <p:cNvPr id="7" name="Picture 6" descr="P131CAJ3Z032CASGDPO7CARONY3YCAN3GH52CAWCWUJUCA9IOZUFCAGK9METCAEGDT2XCABVRTDACAF7EC7WCA8EJFAHCADPAQZECAACAOGICA82U0CFCAZUPCJ3CA0PT2WWCA5A2K0ECAOM76D3CALUMR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962400"/>
            <a:ext cx="1847850" cy="1847850"/>
          </a:xfrm>
          <a:prstGeom prst="rect">
            <a:avLst/>
          </a:prstGeom>
        </p:spPr>
      </p:pic>
      <p:pic>
        <p:nvPicPr>
          <p:cNvPr id="8" name="Picture 7" descr="T8XQCADI9J1KCAG6OUH5CAZ2B9QWCAYGK4XOCA1OAZCDCA430H9FCAUFFI3DCAV6IS28CAY4WLCECAJHX6YSCAJUUMI8CAJS3343CAS9TCAHCAV2NOKLCAA5TKS9CANDWRF0CAV1L9PVCA17C44JCAVU6DN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3886200"/>
            <a:ext cx="209550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#27  What is the name of this </a:t>
            </a:r>
            <a:br>
              <a:rPr lang="en-US" dirty="0" smtClean="0"/>
            </a:br>
            <a:r>
              <a:rPr lang="en-US" dirty="0" smtClean="0"/>
              <a:t>baking pan?</a:t>
            </a:r>
            <a:endParaRPr lang="en-US" dirty="0"/>
          </a:p>
        </p:txBody>
      </p:sp>
      <p:pic>
        <p:nvPicPr>
          <p:cNvPr id="6" name="Picture 5" descr="6Y0SCAGUXVDQCAVKGPTNCAQ66H5UCATSTT3ZCARL4PL9CAGIZRSBCAVHAX4QCA2UQ06QCAUZXKLXCAJYJG29CAV1UHULCAZG914BCAWYSLY4CAL3G1KYCAVWY0B4CAID9KQWCAHS2F3HCAXRGTBHCAX7AWJ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581400"/>
            <a:ext cx="2305050" cy="1771650"/>
          </a:xfrm>
          <a:prstGeom prst="rect">
            <a:avLst/>
          </a:prstGeom>
        </p:spPr>
      </p:pic>
      <p:pic>
        <p:nvPicPr>
          <p:cNvPr id="7" name="Picture 6" descr="3MPHCAJ8IBRFCA6N458DCA9AT3O3CAL8AV2ZCANPSFQCCASUAVZICAWQWRY5CAP9F92ZCACLVY13CAT7KFIWCAD8BU5KCAFU06N4CAYWHN2QCAP4314OCAQ7MN2BCA37H3N9CA7000G2CAXPGG3WCAFKCOT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3429000"/>
            <a:ext cx="2209800" cy="2621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#28  Many shapes</a:t>
            </a:r>
            <a:br>
              <a:rPr lang="en-US" dirty="0" smtClean="0"/>
            </a:br>
            <a:r>
              <a:rPr lang="en-US" dirty="0" smtClean="0"/>
              <a:t>Many sizes</a:t>
            </a:r>
            <a:br>
              <a:rPr lang="en-US" dirty="0" smtClean="0"/>
            </a:br>
            <a:r>
              <a:rPr lang="en-US" dirty="0" smtClean="0"/>
              <a:t>Some are covered &amp; some are not.</a:t>
            </a:r>
            <a:endParaRPr lang="en-US" dirty="0"/>
          </a:p>
        </p:txBody>
      </p:sp>
      <p:pic>
        <p:nvPicPr>
          <p:cNvPr id="6" name="Picture 5" descr="0BX4CAAMNXXDCA0XVZX7CAWK24MTCAMEV1W9CABSRFB3CA1Q20G9CA54LNGYCAILBSZOCADZI16CCA1DBR0HCATGBQ3VCA6UH8KACA33K79ICAQ1UDOJCADMOCOICANABGFUCAVYRFVACAF6YE8ECA51T6M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505200"/>
            <a:ext cx="2438400" cy="2057400"/>
          </a:xfrm>
          <a:prstGeom prst="rect">
            <a:avLst/>
          </a:prstGeom>
        </p:spPr>
      </p:pic>
      <p:pic>
        <p:nvPicPr>
          <p:cNvPr id="7" name="Picture 6" descr="ZMY9CAY3X5N5CAYAZ8RWCA4ZZYFKCA2P5DG2CALV7QFXCARBGDRNCAAXGHI2CA8MXGXUCAULFJ5KCAI470YRCAQ45B62CARPR6AHCAX6IXI8CASF0WW6CA9MR6BBCAK8D59UCAOQJ4PGCAZLZ57ECA9HWE1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038600"/>
            <a:ext cx="2038350" cy="1353829"/>
          </a:xfrm>
          <a:prstGeom prst="rect">
            <a:avLst/>
          </a:prstGeom>
        </p:spPr>
      </p:pic>
      <p:pic>
        <p:nvPicPr>
          <p:cNvPr id="8" name="Picture 7" descr="0E1KCA61I032CAL1T89UCAPAL01HCAQI0ED3CAP01T88CAUMCRS2CAVXAQYDCAAG8PA5CAKQUA0DCAZK8OZ3CAGIL3G3CAJXE6PFCAZ7MDP9CA9MB8XTCA39ZV02CA8DU3H3CALM3ODPCAD6IW2TCAKJE2R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810000"/>
            <a:ext cx="23622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  This tool is NOT called a</a:t>
            </a:r>
            <a:br>
              <a:rPr lang="en-US" dirty="0" smtClean="0"/>
            </a:br>
            <a:r>
              <a:rPr lang="en-US" dirty="0" smtClean="0"/>
              <a:t> “hot dog Picker-upper”…Although it can be used to pick up a hot dog.</a:t>
            </a:r>
            <a:endParaRPr lang="en-US" dirty="0"/>
          </a:p>
        </p:txBody>
      </p:sp>
      <p:pic>
        <p:nvPicPr>
          <p:cNvPr id="5" name="Picture 4" descr="ZNVJCA29OUZ3CAOH7LNOCA8WSBB1CAW3S3KFCAP1G1EECAAAP9JCCA6AI5ZJCALV2P8TCAPP2EVSCA92FTC4CA4M05Y0CANRXSQHCA0PL957CAB9ZAKPCA7CRLD1CAA2OT1BCA9B033RCA5FOJY5CA0ETQ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657600"/>
            <a:ext cx="2381250" cy="2381250"/>
          </a:xfrm>
          <a:prstGeom prst="rect">
            <a:avLst/>
          </a:prstGeom>
        </p:spPr>
      </p:pic>
      <p:pic>
        <p:nvPicPr>
          <p:cNvPr id="7" name="Picture 6" descr="ZNVJCA29OUZ3CAOH7LNOCA8WSBB1CAW3S3KFCAP1G1EECAAAP9JCCA6AI5ZJCALV2P8TCAPP2EVSCA92FTC4CA4M05Y0CANRXSQHCA0PL957CAB9ZAKPCA7CRLD1CAA2OT1BCA9B033RCA5FOJY5CA0ETQ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962400"/>
            <a:ext cx="2076450" cy="2076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#29 Both are used to drain liquids off foods.  Name each one correctly.  </a:t>
            </a:r>
            <a:endParaRPr lang="en-US" dirty="0"/>
          </a:p>
        </p:txBody>
      </p:sp>
      <p:pic>
        <p:nvPicPr>
          <p:cNvPr id="6" name="Picture 5" descr="2WB3CAZB13CQCAD4GED1CAI2QBFICA7YORN4CAB0KRQ1CAHID46DCAXF3SR6CADQ39D5CAW0M07CCAE0YP13CAKRT1V8CAHLRK9ZCAZPSU95CAO8C9DOCA9MJFL4CAPTJNCTCAF983F4CAUUI5N9CAEA2IT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657600"/>
            <a:ext cx="2438400" cy="2438400"/>
          </a:xfrm>
          <a:prstGeom prst="rect">
            <a:avLst/>
          </a:prstGeom>
        </p:spPr>
      </p:pic>
      <p:pic>
        <p:nvPicPr>
          <p:cNvPr id="7" name="Picture 6" descr="KCYACA3CA264CAM7KGQFCA4BT0D6CA1Z82BJCAN2YK37CA7J798VCA8EE625CA0PXGDTCARQ8TFSCAIMK59ICAMLVNRFCAOI380DCAQVCBBVCABPA5OFCA3IJZL5CAW78R6VCAB1MJ2BCAXQKIZ3CAF2FUS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962400"/>
            <a:ext cx="2914650" cy="16954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3429000"/>
            <a:ext cx="1085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#1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3581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#2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#30  What is this oblong pan called?</a:t>
            </a:r>
            <a:endParaRPr lang="en-US" dirty="0"/>
          </a:p>
        </p:txBody>
      </p:sp>
      <p:pic>
        <p:nvPicPr>
          <p:cNvPr id="6" name="Picture 5" descr="4YHGCA94R649CAF0TVZCCAW5T06MCAZ6ZZM8CAKKSTZ0CA0DCUO6CAYFS4J4CAC3YXWZCAJCWNBJCA71FYQWCAFBEUHJCA0CV3JOCAHNS4YCCAXBSW3MCA2PB4K8CA8V8VACCAD57XPZCAXU4OFACADQLVT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81400"/>
            <a:ext cx="3638550" cy="2454577"/>
          </a:xfrm>
          <a:prstGeom prst="rect">
            <a:avLst/>
          </a:prstGeom>
        </p:spPr>
      </p:pic>
      <p:pic>
        <p:nvPicPr>
          <p:cNvPr id="7" name="Picture 6" descr="Y001CA9470DGCA1ER3NRCAYMY857CAJ9LMGBCA9V13IICALBLV6UCAYDUL2ICA3RHECFCAA5QOIICAKF22GOCAKAYXNLCAB95AC7CA9YWLAWCA77WTGYCAM7JUJ2CAGROVAACASEFEZGCACN6ZEPCA1NQPG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276600"/>
            <a:ext cx="2590800" cy="291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#31  These little dishes have so many uses in the kitchen</a:t>
            </a:r>
            <a:endParaRPr lang="en-US" dirty="0"/>
          </a:p>
        </p:txBody>
      </p:sp>
      <p:pic>
        <p:nvPicPr>
          <p:cNvPr id="6" name="Picture 5" descr="GJ61CA6R1MR3CAO56PLRCAWKTHKXCAH4V5EWCA2S2GR4CA15IUPVCAXAD7ARCA02T13PCAO68GTFCA6L49ZTCAEZCE05CAX2990FCAMTRZ4HCADWQZQPCA43A0CECA5SN9U2CA1Z7QYICAG504D5CAMB80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505200"/>
            <a:ext cx="2324100" cy="2324100"/>
          </a:xfrm>
          <a:prstGeom prst="rect">
            <a:avLst/>
          </a:prstGeom>
        </p:spPr>
      </p:pic>
      <p:pic>
        <p:nvPicPr>
          <p:cNvPr id="7" name="Picture 6" descr="JZW8CAGR05WJCAPTJM6YCARWYDOPCATZCJWMCA0ID68UCAHWS3Y7CAZNCF9DCANKNSERCA5DF0BECAANI5J6CAERNZX6CA3NBY8KCAR8B6OOCA9B760FCAUZK8N9CAXQHZOJCACE7JN2CAG83Q3RCA0KJR1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3733800"/>
            <a:ext cx="1828800" cy="1828800"/>
          </a:xfrm>
          <a:prstGeom prst="rect">
            <a:avLst/>
          </a:prstGeom>
        </p:spPr>
      </p:pic>
      <p:pic>
        <p:nvPicPr>
          <p:cNvPr id="8" name="Picture 7" descr="YK2UCAQE16VRCAE2QOL4CA2R4BM6CAMD60D6CADAYXSACAYDIJ1QCALMASEJCAOE1AQUCABPNR75CAQAMNGYCAFNMT1LCA6Q2ISWCAPN5RG0CAQKOF1LCALSR66BCAIF126ECAVPH128CAMSBTLMCAUTI4D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886200"/>
            <a:ext cx="283232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#32  Have these handy when handling HOT cookware.</a:t>
            </a:r>
            <a:endParaRPr lang="en-US" dirty="0"/>
          </a:p>
        </p:txBody>
      </p:sp>
      <p:pic>
        <p:nvPicPr>
          <p:cNvPr id="6" name="Picture 5" descr="7AMVCAV2XFKICAPJ8FQPCA649YZUCAGTNTCJCALG31AOCAZ9G273CA0VEICHCA7VKLLLCAV6QBR1CANX0H2PCAH3IWHLCAA6PV1MCAHGRIBVCAYJU8J9CA5I63VCCAKVRUUMCA5H6UT8CAG9GZVECABEREX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733800"/>
            <a:ext cx="1733550" cy="2243418"/>
          </a:xfrm>
          <a:prstGeom prst="rect">
            <a:avLst/>
          </a:prstGeom>
        </p:spPr>
      </p:pic>
      <p:pic>
        <p:nvPicPr>
          <p:cNvPr id="7" name="Picture 6" descr="HXBNCAEGNN29CAPJAH2CCAQH2UWLCAJFL43ZCAU3U2U7CA5TCFRPCAI5SQCYCANIAA2XCAX18PYUCA2WHNDWCAKLQH6DCAUX9N0XCABMC2M5CAUW9S1ZCAWB03OGCAKEH330CAUV7ZMXCAA63JWJCAEVDHC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038600"/>
            <a:ext cx="2200275" cy="1590675"/>
          </a:xfrm>
          <a:prstGeom prst="rect">
            <a:avLst/>
          </a:prstGeom>
        </p:spPr>
      </p:pic>
      <p:pic>
        <p:nvPicPr>
          <p:cNvPr id="8" name="Picture 7" descr="P0UKCADD9FBRCAED60SRCAT6GGNJCA7XL24OCA30Q91BCAMJWXXACA2ZJS8BCAWBH930CASPJX12CA7009Q3CAZZ1BQECAQ0RD4HCA8ZS7I5CAZWABN8CAYOYEKVCA5SD1FECANEGW8YCAO8NAGKCAFXSI0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3810000"/>
            <a:ext cx="2152650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#33  What is the name of this kitchen appliance?</a:t>
            </a:r>
            <a:endParaRPr lang="en-US" dirty="0"/>
          </a:p>
        </p:txBody>
      </p:sp>
      <p:pic>
        <p:nvPicPr>
          <p:cNvPr id="6" name="Picture 5" descr="4RM0CA7T6OOTCA5JOTSRCAOSEUTZCASAH34KCA67W1NSCABQUQY2CA52BI1VCAHBNKDMCA7QTA2QCABE35O5CA8UWCD9CAPEE3MXCAD1R375CAVOGHC2CA4O25GMCA53XM05CAJ73416CADPPU3UCA6Y94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352800"/>
            <a:ext cx="2914650" cy="2914650"/>
          </a:xfrm>
          <a:prstGeom prst="rect">
            <a:avLst/>
          </a:prstGeom>
        </p:spPr>
      </p:pic>
      <p:pic>
        <p:nvPicPr>
          <p:cNvPr id="7" name="Picture 6" descr="YFU4CA8DFY5WCAVBDMN4CAJ3POWRCAHUPP8YCAKKQ3ONCAZMFQR1CAA78GIUCAE81CAYCAOSDWN6CAYNFL3GCAJNY20HCA1N0A7ECAP4XQJTCAYN07KBCAI6E0MTCAOHXLO6CAWP00WOCAL9P7EGCA72L7T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581400"/>
            <a:ext cx="2476423" cy="2695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#34  What is this</a:t>
            </a:r>
            <a:br>
              <a:rPr lang="en-US" dirty="0" smtClean="0"/>
            </a:br>
            <a:r>
              <a:rPr lang="en-US" dirty="0" smtClean="0"/>
              <a:t> kitchen appliance called?</a:t>
            </a:r>
            <a:endParaRPr lang="en-US" dirty="0"/>
          </a:p>
        </p:txBody>
      </p:sp>
      <p:pic>
        <p:nvPicPr>
          <p:cNvPr id="6" name="Picture 5" descr="480SCAEQUQ3UCAE19ZDLCAAOHIV2CAOJS369CAVMINQCCA6SV64GCA5Z9DR7CAT69AHXCAN38VYECAY9P7ZBCAV382P5CAKM069PCA2G0MOLCAMQLD5WCANSQUMCCAZOVMLRCAC5VBV9CAJB1GZQCASL5FI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429000"/>
            <a:ext cx="3143250" cy="3143250"/>
          </a:xfrm>
          <a:prstGeom prst="rect">
            <a:avLst/>
          </a:prstGeom>
        </p:spPr>
      </p:pic>
      <p:pic>
        <p:nvPicPr>
          <p:cNvPr id="7" name="Picture 6" descr="O0OXCAOEPGD0CAHPKKNYCAPASBWACA93MMYZCAKUKIXUCAZXAY6ACAFY6EDLCAE624R8CA5OS6IPCAK9U4YBCAK7BE9RCALWOR97CA22XAZCCAAG6A4PCA66QB2GCAOHZCEXCAZMNLF6CAGXVFY0CA6UDLW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50520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#35  This protects your counter top when you are chopping up foods.</a:t>
            </a:r>
            <a:endParaRPr lang="en-US" dirty="0"/>
          </a:p>
        </p:txBody>
      </p:sp>
      <p:pic>
        <p:nvPicPr>
          <p:cNvPr id="7" name="Picture 6" descr="M8UYCALF4X3UCAIJM3H1CA2RH2PQCAC059YGCAH0L4YLCAKU20TICARFVD2DCA2VV8L0CAA94UX8CA9TRHLACAANOT4UCAG3BHHDCADUUGECCASZFWK1CABASXF9CAA34510CATYSHTKCA1ZYH40CAFUWE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352800"/>
            <a:ext cx="2743200" cy="2743200"/>
          </a:xfrm>
          <a:prstGeom prst="rect">
            <a:avLst/>
          </a:prstGeom>
        </p:spPr>
      </p:pic>
      <p:pic>
        <p:nvPicPr>
          <p:cNvPr id="8" name="Picture 7" descr="4MXNCA9EAVP1CA24FSJUCAUMUXMGCAKS2HRGCA5RH2EJCAEK5Y77CA9PBX1UCARSEWJQCAKMHFTQCASXIJMUCAL7A5BZCA0YKLH5CA1FXOF7CAT83IXTCAVJRQBNCA5JB7QHCARG20TDCA06XR41CAH6TT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6144" y="3581400"/>
            <a:ext cx="3242932" cy="2426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#36  This type of knife </a:t>
            </a:r>
            <a:br>
              <a:rPr lang="en-US" dirty="0" smtClean="0"/>
            </a:br>
            <a:r>
              <a:rPr lang="en-US" dirty="0" smtClean="0"/>
              <a:t>has a serrated (</a:t>
            </a:r>
            <a:r>
              <a:rPr lang="en-US" dirty="0" err="1" smtClean="0"/>
              <a:t>sawtooth</a:t>
            </a:r>
            <a:r>
              <a:rPr lang="en-US" dirty="0" smtClean="0"/>
              <a:t>) edge.</a:t>
            </a:r>
            <a:endParaRPr lang="en-US" dirty="0"/>
          </a:p>
        </p:txBody>
      </p:sp>
      <p:pic>
        <p:nvPicPr>
          <p:cNvPr id="6" name="Picture 5" descr="0RWDCAQKI7ULCAI4V0K3CAYNZMZSCAVOYO4VCACWQCXECACWH5GKCA1GQE5TCA80D7C8CAHN7GDFCAP43F74CAO7PTZ8CA6STP24CAP0K71CCACCCYV2CAJEN84GCA9A3DH7CA7ETN29CA7SDEWCCAB6IVQ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657600"/>
            <a:ext cx="2057400" cy="2057400"/>
          </a:xfrm>
          <a:prstGeom prst="rect">
            <a:avLst/>
          </a:prstGeom>
        </p:spPr>
      </p:pic>
      <p:pic>
        <p:nvPicPr>
          <p:cNvPr id="7" name="Picture 6" descr="608OCAZ94VRECAH6XCIHCA7MJ1UGCAN6BUD5CA5STAPDCAWXA0FGCAV1V4ESCA5LHW1ZCA41O0Q5CAB71DVUCAXMRRL5CAGGZ1GNCA0ANX99CA0NM28OCAFQ0B7ZCA3LEF6OCAW7R3CACARR9L2ICA4M0J4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429000"/>
            <a:ext cx="2800350" cy="2953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#37 This knife is small and is used to remove skin from fruits &amp; veggies.</a:t>
            </a:r>
            <a:endParaRPr lang="en-US" dirty="0"/>
          </a:p>
        </p:txBody>
      </p:sp>
      <p:pic>
        <p:nvPicPr>
          <p:cNvPr id="6" name="Picture 5" descr="2SEFCA1YL169CA596TICCA025D3TCAPBCKZSCA5IUPTZCAI0WGFZCASA21SMCA7DIW79CAOGNZ77CAVK5LOWCA1P9ULJCAZM0ARLCA5EKCYFCA6QLRP9CAYSSN1OCABD1QIRCAI7PM0ZCATW1XS6CA30GKT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810000"/>
            <a:ext cx="2362200" cy="1866900"/>
          </a:xfrm>
          <a:prstGeom prst="rect">
            <a:avLst/>
          </a:prstGeom>
        </p:spPr>
      </p:pic>
      <p:pic>
        <p:nvPicPr>
          <p:cNvPr id="7" name="Picture 6" descr="4QJRCAC4ZHL8CA3YBP2FCAP32XW3CA439F03CARBFV3WCA2H0RJLCA526XNECAVS1Z7ICARYXXLSCA7JJETUCAOGMQ9KCA8ZEL18CARZDLL6CAFZJTMICAD1ZCO5CA534ICUCAQE5E0VCA7YJY0QCAIOFJ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505200"/>
            <a:ext cx="2324100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#3    Place Cookies on this wire utensil when they come out of the oven.  It lets them Cool.</a:t>
            </a:r>
            <a:endParaRPr lang="en-US" dirty="0"/>
          </a:p>
        </p:txBody>
      </p:sp>
      <p:pic>
        <p:nvPicPr>
          <p:cNvPr id="6" name="Picture 5" descr="X12QCA5ZJ8IRCA2U5HPKCAYMWSX1CAC061LTCA2K5QMECAZLBHNICAGDXSPHCA9XL24UCA39X81JCAV9IO54CAE8JITECA8A1U16CAKQNZBTCAUEZWGICANV44UJCAZC1M0NCALEXUWDCADOUDA2CAV7LRK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581400"/>
            <a:ext cx="34290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#4   Use this kitchen tool to get the last bit of cookie dough out of the mixing bowl.</a:t>
            </a:r>
            <a:endParaRPr lang="en-US" dirty="0"/>
          </a:p>
        </p:txBody>
      </p:sp>
      <p:pic>
        <p:nvPicPr>
          <p:cNvPr id="7" name="Picture 6" descr="QK2QCAE6KYNICAISTI7DCA72KPVWCASTMQE0CA9XVSOKCAW1DC09CA3YX0RLCARNSODPCAZKU4DUCA4S0OXPCA5FV0TSCAGK07TKCAPWD4AZCA03PC1VCAYNRYBVCAXD4638CADZ4G3XCAVLHUCACAE8CYD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733801"/>
            <a:ext cx="2743200" cy="1828800"/>
          </a:xfrm>
          <a:prstGeom prst="rect">
            <a:avLst/>
          </a:prstGeom>
        </p:spPr>
      </p:pic>
      <p:pic>
        <p:nvPicPr>
          <p:cNvPr id="8" name="Picture 7" descr="AUV3CA815URGCA3SYMEBCADKE9STCAY0W7VPCA5UTNI6CAG40CCQCA2VLWVRCA52X4GZCA8J8CAICAY6CKCACAKV8R01CA9OEP7VCADUL85CCA57GXCRCA4GZMX3CAYRES91CABNFAGHCAEQAM3TCAFE1U2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3200400"/>
            <a:ext cx="2609850" cy="3462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#5  Cook on the stove top in this utensil.  It has one handle and low sides.</a:t>
            </a:r>
            <a:endParaRPr lang="en-US" dirty="0"/>
          </a:p>
        </p:txBody>
      </p:sp>
      <p:pic>
        <p:nvPicPr>
          <p:cNvPr id="6" name="Picture 5" descr="1FIJCAOZ0AFECA477DDXCAOEVGSACAVLJXSFCARKH4FMCAG3EM34CAPIBKMPCA4PNK35CAVNJKKRCAFW5GLNCAMF24QICA1ZER9KCA1C4J80CAU42Q7UCAQJLGFFCA2IGOBTCAT45IEYCACO75PUCASDPS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810000"/>
            <a:ext cx="2895600" cy="2028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#6  Use this utensil to measure ingredients like milk, water, oil, &amp; syrup</a:t>
            </a:r>
            <a:endParaRPr lang="en-US" dirty="0"/>
          </a:p>
        </p:txBody>
      </p:sp>
      <p:pic>
        <p:nvPicPr>
          <p:cNvPr id="4" name="Picture 3" descr="CKZACARW0GJFCAR7V0Q7CAA63B1LCASHM0G3CAMRIBYYCA457JYUCAYB0GH4CAD3PQ5UCAV5S68VCAHNB9F5CAP47M0SCAWLX1SNCASTME8MCAK0LXKNCAZMEFRRCA060A7XCA2CO2GRCA15SMMHCA6IGP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505200"/>
            <a:ext cx="2514600" cy="2514600"/>
          </a:xfrm>
          <a:prstGeom prst="rect">
            <a:avLst/>
          </a:prstGeom>
        </p:spPr>
      </p:pic>
      <p:pic>
        <p:nvPicPr>
          <p:cNvPr id="5" name="Picture 4" descr="SLDGCAJZSKD1CASK0KT8CAOW3E6ICA3B8K87CAORMS5ZCAAD0ANCCAMG81ZMCAA9EU02CAGBD053CAKMUIELCAL558R6CAQITTQPCAV1HJ8FCAGHB3E4CAV2BT9FCA8J0LU5CANOSL9JCAA6674ECA6SKW4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810000"/>
            <a:ext cx="2466975" cy="218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#7  Use this utensil to measure small amounts of liquid or dry ingredients.</a:t>
            </a:r>
            <a:endParaRPr lang="en-US" dirty="0"/>
          </a:p>
        </p:txBody>
      </p:sp>
      <p:pic>
        <p:nvPicPr>
          <p:cNvPr id="6" name="Picture 5" descr="TIP2CAMNLG11CAQ9QVFLCASGRCPICAT7BAH7CAT1ZP7SCAP7UAM4CA797HG5CA951F88CA1JGKNTCARDZWJBCAZK8R13CA2JIWQ7CALOH65VCAOVPFG6CA5Y4HXVCALPJ7NKCAS1KFGQCA4Z0NHUCAQDZ7X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657600"/>
            <a:ext cx="2095500" cy="2133600"/>
          </a:xfrm>
          <a:prstGeom prst="rect">
            <a:avLst/>
          </a:prstGeom>
        </p:spPr>
      </p:pic>
      <p:pic>
        <p:nvPicPr>
          <p:cNvPr id="7" name="Picture 6" descr="WXYRCAQSLB4GCAM7AOTTCAZNCNTHCASXHGOACA8UWU3SCACP2AY8CAIWXYLWCA11MPT0CAAY3NHGCAE1J2YCCAUAHAWFCAUY9GMWCAPHT4T4CAIZFPQDCAJWNGWGCA13F92BCAS28KZHCAHTRX5CCA5I706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505200"/>
            <a:ext cx="25146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#8  Use this to stir with.  Especially good to stir HOT foods with.</a:t>
            </a:r>
            <a:endParaRPr lang="en-US" dirty="0"/>
          </a:p>
        </p:txBody>
      </p:sp>
      <p:pic>
        <p:nvPicPr>
          <p:cNvPr id="6" name="Picture 5" descr="IGQECAZ0L28BCAJPZ0IBCACL173KCAB83YYLCAYC0YSUCAFXWR3NCAY5H6QWCA28F0CFCAQV78MFCAJ9NTE3CAUY237HCAWZLQ31CA5JS13OCAVC8D62CAFFRZ2XCABLGKBICAV1J6H6CATIXCZYCAT4BLP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733800"/>
            <a:ext cx="2943225" cy="1981200"/>
          </a:xfrm>
          <a:prstGeom prst="rect">
            <a:avLst/>
          </a:prstGeom>
        </p:spPr>
      </p:pic>
      <p:pic>
        <p:nvPicPr>
          <p:cNvPr id="7" name="Picture 6" descr="YLC3CAW18ADPCAS85YWBCA20S85XCAMP8NLDCADKZEQ2CAK87DY9CA6W58LGCA6UYBN9CAZDV0PYCA1NVFSCCADUX7E7CA47V8LECATAKIE5CAK6RHBOCASBULPTCAA8POICCA5CYLKMCAVDRGCRCADCC34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276600"/>
            <a:ext cx="28956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469</TotalTime>
  <Words>511</Words>
  <Application>Microsoft Office PowerPoint</Application>
  <PresentationFormat>On-screen Show (4:3)</PresentationFormat>
  <Paragraphs>40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Equity</vt:lpstr>
      <vt:lpstr>Name the Kitchen Tool !</vt:lpstr>
      <vt:lpstr>#1   You use this utensil to cook on top of the range.  It has 2 short handles.</vt:lpstr>
      <vt:lpstr>#2  This tool is NOT called a  “hot dog Picker-upper”…Although it can be used to pick up a hot dog.</vt:lpstr>
      <vt:lpstr>#3    Place Cookies on this wire utensil when they come out of the oven.  It lets them Cool.</vt:lpstr>
      <vt:lpstr>#4   Use this kitchen tool to get the last bit of cookie dough out of the mixing bowl.</vt:lpstr>
      <vt:lpstr>#5  Cook on the stove top in this utensil.  It has one handle and low sides.</vt:lpstr>
      <vt:lpstr>#6  Use this utensil to measure ingredients like milk, water, oil, &amp; syrup</vt:lpstr>
      <vt:lpstr>#7  Use this utensil to measure small amounts of liquid or dry ingredients.</vt:lpstr>
      <vt:lpstr>#8  Use this to stir with.  Especially good to stir HOT foods with.</vt:lpstr>
      <vt:lpstr>#9  Bake cookies on this  kitchen utensil</vt:lpstr>
      <vt:lpstr>#10  Use this to flip pancakes or hamburgers.  Also use it to remove cookies from a cookie sheet.</vt:lpstr>
      <vt:lpstr>#11  This cookware has ONE handle.  Use it on the stove top.</vt:lpstr>
      <vt:lpstr>#12  This spoon drains liquids off of food.</vt:lpstr>
      <vt:lpstr>#13  Use this spoon to dip liquid out of a pan---Use it to serve soup.</vt:lpstr>
      <vt:lpstr>#14  Use this kitchen tool to flatten out pie dough or cookie dough.</vt:lpstr>
      <vt:lpstr>#15  Use this extra large fork to steady meat while you cut it or to lift or turn large pieces of meat.</vt:lpstr>
      <vt:lpstr>#16 This kitchen tool can be used to shred cheese or vegetables.</vt:lpstr>
      <vt:lpstr>#17  The CURVED blade on this knife makes slicing and dicing safer.</vt:lpstr>
      <vt:lpstr>#18  These are NOT regular scissors. They are used to cup-up whole chickens or to mince herbs.</vt:lpstr>
      <vt:lpstr>#19  Used to remove the skin from fruits and vegetables.</vt:lpstr>
      <vt:lpstr>#20  Made of glass or metal, they have slanted sides.</vt:lpstr>
      <vt:lpstr>#21  Use these to measure ingredients like flour, sugar, brown sugar, and peanutbutter.</vt:lpstr>
      <vt:lpstr>#22  Used to beat or blend ingredients.  Especially good for beating eggs.</vt:lpstr>
      <vt:lpstr>#23  Use this tool to level off ingredients you are measuring.</vt:lpstr>
      <vt:lpstr>#24  This type of pan comes in many sizes and shapes.  Square and Round are the most common shapes.</vt:lpstr>
      <vt:lpstr>#25  Use this tool to  “cut-in” shortening  when making pie dough.</vt:lpstr>
      <vt:lpstr>#26  Use this tool to remove lumps from flour or powdered sugar.</vt:lpstr>
      <vt:lpstr>#27  What is the name of this  baking pan?</vt:lpstr>
      <vt:lpstr>#28  Many shapes Many sizes Some are covered &amp; some are not.</vt:lpstr>
      <vt:lpstr>#29 Both are used to drain liquids off foods.  Name each one correctly.  </vt:lpstr>
      <vt:lpstr>#30  What is this oblong pan called?</vt:lpstr>
      <vt:lpstr>#31  These little dishes have so many uses in the kitchen</vt:lpstr>
      <vt:lpstr>#32  Have these handy when handling HOT cookware.</vt:lpstr>
      <vt:lpstr>#33  What is the name of this kitchen appliance?</vt:lpstr>
      <vt:lpstr>#34  What is this  kitchen appliance called?</vt:lpstr>
      <vt:lpstr>#35  This protects your counter top when you are chopping up foods.</vt:lpstr>
      <vt:lpstr>#36  This type of knife  has a serrated (sawtooth) edge.</vt:lpstr>
      <vt:lpstr>#37 This knife is small and is used to remove skin from fruits &amp; veggies.</vt:lpstr>
    </vt:vector>
  </TitlesOfParts>
  <Company>Olathe District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the Kitchen Tool !</dc:title>
  <dc:creator>USD233</dc:creator>
  <cp:lastModifiedBy>Erin Evans</cp:lastModifiedBy>
  <cp:revision>21</cp:revision>
  <dcterms:created xsi:type="dcterms:W3CDTF">2010-09-02T18:11:12Z</dcterms:created>
  <dcterms:modified xsi:type="dcterms:W3CDTF">2015-11-12T19:04:50Z</dcterms:modified>
</cp:coreProperties>
</file>