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7" r:id="rId5"/>
    <p:sldId id="259" r:id="rId6"/>
    <p:sldId id="274" r:id="rId7"/>
    <p:sldId id="275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24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50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719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513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5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6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59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97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1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76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8D6868-8B26-4D6E-B39F-6004CAA66A03}" type="datetimeFigureOut">
              <a:rPr lang="en-US" smtClean="0"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B60E25-C480-4F99-9AEF-7238066FAC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56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pperplate Gothic Bold" panose="020E0705020206020404" pitchFamily="34" charset="0"/>
              </a:rPr>
              <a:t>Bell Work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Copperplate Gothic Bold" panose="020E0705020206020404" pitchFamily="34" charset="0"/>
              </a:rPr>
              <a:t>If you were stuck in the woods with only 3 kitchen tools, which ones would you choose and why?</a:t>
            </a:r>
            <a:endParaRPr lang="en-US" sz="5400" dirty="0">
              <a:latin typeface="Copperplate Gothic Bold" panose="020E07050202060204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0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used to drain fruits, vegetables, and pasta.  I’m commonly referred to as a strainer but my actual name is_______________________.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pPr lvl="1"/>
            <a:r>
              <a:rPr lang="en-US" dirty="0" smtClean="0">
                <a:latin typeface="Georgia" panose="02040502050405020303" pitchFamily="18" charset="0"/>
              </a:rPr>
              <a:t>Colander                     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801" y="3721995"/>
            <a:ext cx="3418266" cy="2103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</a:t>
            </a:r>
            <a:r>
              <a:rPr lang="en-US" dirty="0" smtClean="0">
                <a:latin typeface="Georgia" panose="02040502050405020303" pitchFamily="18" charset="0"/>
              </a:rPr>
              <a:t>have one handle and would </a:t>
            </a:r>
            <a:r>
              <a:rPr lang="en-US" dirty="0">
                <a:latin typeface="Georgia" panose="02040502050405020303" pitchFamily="18" charset="0"/>
              </a:rPr>
              <a:t>be used for browning hamburger on the stovetop.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Skillet           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0888" y="2859108"/>
            <a:ext cx="3831465" cy="383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a flat sheet of metal used for baking.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Baking Sheet / Cookie Sheet   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1156" y="3240109"/>
            <a:ext cx="2438602" cy="243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34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used to protect countertops when chopping food.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Cutting Board / Cutting Mat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7018" y="261501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409" y="3686576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2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I am made of metal or plastic and am used for measuring ingredients like flour and sugar</a:t>
            </a:r>
            <a:r>
              <a:rPr lang="en-US" dirty="0" smtClean="0">
                <a:latin typeface="Georgia" panose="02040502050405020303" pitchFamily="18" charset="0"/>
              </a:rPr>
              <a:t>.</a:t>
            </a: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Dry Measuring Cups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6659" y="3144457"/>
            <a:ext cx="26574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17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used to roll dough or pastry.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Rolling Pin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926" y="3344349"/>
            <a:ext cx="212407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433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used to protect hands from getting burned when taking things out of the oven.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Oven Mitts or Hot Pads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5892" y="3187722"/>
            <a:ext cx="28575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90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used for cooling food items on the counter.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Cooling Rack        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76" y="2827985"/>
            <a:ext cx="2767282" cy="276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used to measure very small amounts of </a:t>
            </a:r>
            <a:r>
              <a:rPr lang="en-US" dirty="0" smtClean="0">
                <a:latin typeface="Georgia" panose="02040502050405020303" pitchFamily="18" charset="0"/>
              </a:rPr>
              <a:t>ingredients, less than ¼ cup.</a:t>
            </a:r>
          </a:p>
          <a:p>
            <a:pPr lvl="0"/>
            <a:endParaRPr lang="en-US" dirty="0">
              <a:latin typeface="Georgia" panose="02040502050405020303" pitchFamily="18" charset="0"/>
            </a:endParaRPr>
          </a:p>
          <a:p>
            <a:pPr lvl="0"/>
            <a:endParaRPr lang="en-US" dirty="0" smtClean="0">
              <a:latin typeface="Georgia" panose="02040502050405020303" pitchFamily="18" charset="0"/>
            </a:endParaRPr>
          </a:p>
          <a:p>
            <a:pPr lvl="0"/>
            <a:r>
              <a:rPr lang="en-US" dirty="0" smtClean="0">
                <a:latin typeface="Georgia" panose="02040502050405020303" pitchFamily="18" charset="0"/>
              </a:rPr>
              <a:t>Measuring Spoons  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7035" y="3418938"/>
            <a:ext cx="2581275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used </a:t>
            </a:r>
            <a:r>
              <a:rPr lang="en-US">
                <a:latin typeface="Georgia" panose="02040502050405020303" pitchFamily="18" charset="0"/>
              </a:rPr>
              <a:t>to </a:t>
            </a:r>
            <a:r>
              <a:rPr lang="en-US" smtClean="0">
                <a:latin typeface="Georgia" panose="02040502050405020303" pitchFamily="18" charset="0"/>
              </a:rPr>
              <a:t>stir </a:t>
            </a:r>
            <a:r>
              <a:rPr lang="en-US" dirty="0">
                <a:latin typeface="Georgia" panose="02040502050405020303" pitchFamily="18" charset="0"/>
              </a:rPr>
              <a:t>items like eggs…or to whisk items together.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endParaRPr lang="en-US" dirty="0" smtClean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Whisk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979" y="3374450"/>
            <a:ext cx="3883517" cy="269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7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Utensil Mania!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2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I am several thin, curved pieces of metal attached to a handle and am used for making pie </a:t>
            </a:r>
            <a:r>
              <a:rPr lang="en-US" dirty="0" smtClean="0"/>
              <a:t>crust and biscuits.</a:t>
            </a:r>
          </a:p>
          <a:p>
            <a:pPr lvl="0"/>
            <a:endParaRPr lang="en-US" dirty="0"/>
          </a:p>
          <a:p>
            <a:pPr lvl="0"/>
            <a:r>
              <a:rPr lang="en-US" dirty="0" smtClean="0"/>
              <a:t>Pastry Blender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5312" y="2809472"/>
            <a:ext cx="3850046" cy="2895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2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on oblong pan with round depressions.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Muffin Tin            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6592" y="3383520"/>
            <a:ext cx="3778608" cy="237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23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/>
              <a:t>RULES FOR THE GAME: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Send </a:t>
            </a:r>
            <a:r>
              <a:rPr lang="en-US" dirty="0"/>
              <a:t>one representative to </a:t>
            </a:r>
            <a:r>
              <a:rPr lang="en-US" dirty="0" smtClean="0"/>
              <a:t>your </a:t>
            </a:r>
            <a:r>
              <a:rPr lang="en-US" dirty="0"/>
              <a:t>kitchen. 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stand in the center of the kitchen with hands at sides, all drawers and cabinets closed.  </a:t>
            </a:r>
            <a:endParaRPr lang="en-US" dirty="0" smtClean="0"/>
          </a:p>
          <a:p>
            <a:r>
              <a:rPr lang="en-US" dirty="0" smtClean="0"/>
              <a:t>Class </a:t>
            </a:r>
            <a:r>
              <a:rPr lang="en-US" dirty="0"/>
              <a:t>mates CAN NOT shout directions or answers at the team mate in the kitchen.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class must be completely silent before a clue is read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I will read </a:t>
            </a:r>
            <a:r>
              <a:rPr lang="en-US" dirty="0"/>
              <a:t>the clue, the first person to hold up the correct utensil gets a point.  </a:t>
            </a:r>
            <a:endParaRPr lang="en-US" dirty="0" smtClean="0"/>
          </a:p>
          <a:p>
            <a:r>
              <a:rPr lang="en-US" dirty="0" smtClean="0"/>
              <a:t>Students </a:t>
            </a:r>
            <a:r>
              <a:rPr lang="en-US" dirty="0"/>
              <a:t>then put the item away and return to their seats and a new representative reports to the kitchen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0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REMINDERS FOR STUDENTS: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must wash hands before playing. </a:t>
            </a:r>
            <a:endParaRPr lang="en-US" dirty="0" smtClean="0"/>
          </a:p>
          <a:p>
            <a:r>
              <a:rPr lang="en-US" dirty="0" smtClean="0"/>
              <a:t>Please do not touch </a:t>
            </a:r>
            <a:r>
              <a:rPr lang="en-US" dirty="0"/>
              <a:t>the items except by using the handle and don’t rub the item on things or breathe on it excessively. 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r>
              <a:rPr lang="en-US" dirty="0"/>
              <a:t>  </a:t>
            </a:r>
            <a:endParaRPr lang="en-US" dirty="0" smtClean="0"/>
          </a:p>
          <a:p>
            <a:r>
              <a:rPr lang="en-US" dirty="0" smtClean="0"/>
              <a:t>Put </a:t>
            </a:r>
            <a:r>
              <a:rPr lang="en-US" dirty="0"/>
              <a:t>the item back in the correct drawer/cabinet </a:t>
            </a:r>
            <a:r>
              <a:rPr lang="en-US" dirty="0" smtClean="0"/>
              <a:t>you </a:t>
            </a:r>
            <a:r>
              <a:rPr lang="en-US" dirty="0"/>
              <a:t>got it from and make sure that drawer/cabinet remains organized.  </a:t>
            </a:r>
          </a:p>
        </p:txBody>
      </p:sp>
    </p:spTree>
    <p:extLst>
      <p:ext uri="{BB962C8B-B14F-4D97-AF65-F5344CB8AC3E}">
        <p14:creationId xmlns:p14="http://schemas.microsoft.com/office/powerpoint/2010/main" val="107032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Georgia" panose="02040502050405020303" pitchFamily="18" charset="0"/>
              </a:rPr>
              <a:t>I am used for scraping bowls and saucepans and folding one food into another.  </a:t>
            </a:r>
            <a:endParaRPr lang="en-US" sz="3600" dirty="0" smtClean="0">
              <a:latin typeface="Georgia" panose="02040502050405020303" pitchFamily="18" charset="0"/>
            </a:endParaRP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latin typeface="Georgia" panose="02040502050405020303" pitchFamily="18" charset="0"/>
              </a:rPr>
              <a:t>Rubber Scraper 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3721" y="2941481"/>
            <a:ext cx="2913040" cy="291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6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Georgia" panose="02040502050405020303" pitchFamily="18" charset="0"/>
              </a:rPr>
              <a:t>I am </a:t>
            </a:r>
            <a:r>
              <a:rPr lang="en-US" sz="3600" dirty="0" smtClean="0">
                <a:latin typeface="Georgia" panose="02040502050405020303" pitchFamily="18" charset="0"/>
              </a:rPr>
              <a:t>used for flipping pancakes and taking cookies off a hot pan. Sponge Bob calls me a spatula, but my actual name is __________.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latin typeface="Georgia" panose="02040502050405020303" pitchFamily="18" charset="0"/>
              </a:rPr>
              <a:t>Turner 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042" y="4111625"/>
            <a:ext cx="2076450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3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Georgia" panose="02040502050405020303" pitchFamily="18" charset="0"/>
              </a:rPr>
              <a:t>I am </a:t>
            </a:r>
            <a:r>
              <a:rPr lang="en-US" sz="3600" dirty="0" smtClean="0">
                <a:latin typeface="Georgia" panose="02040502050405020303" pitchFamily="18" charset="0"/>
              </a:rPr>
              <a:t>long and skinny with a flat edge. I am used for leveling off dry ingredients.  </a:t>
            </a:r>
          </a:p>
          <a:p>
            <a:pPr lvl="0"/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>
                <a:latin typeface="Georgia" panose="02040502050405020303" pitchFamily="18" charset="0"/>
              </a:rPr>
              <a:t>Straight-edge spatula   </a:t>
            </a:r>
            <a:endParaRPr lang="en-US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031" y="3793097"/>
            <a:ext cx="18288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8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600" dirty="0">
                <a:latin typeface="Georgia" panose="02040502050405020303" pitchFamily="18" charset="0"/>
              </a:rPr>
              <a:t>I am used to remove the outer surface of fruits and vegetables</a:t>
            </a:r>
            <a:r>
              <a:rPr lang="en-US" sz="3600" dirty="0" smtClean="0">
                <a:latin typeface="Georgia" panose="02040502050405020303" pitchFamily="18" charset="0"/>
              </a:rPr>
              <a:t>.</a:t>
            </a:r>
          </a:p>
          <a:p>
            <a:pPr marL="0" lvl="0" indent="0">
              <a:buNone/>
            </a:pPr>
            <a:endParaRPr lang="en-US" sz="3600" dirty="0" smtClean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endParaRPr lang="en-US" sz="3600" dirty="0">
              <a:latin typeface="Georgia" panose="02040502050405020303" pitchFamily="18" charset="0"/>
            </a:endParaRPr>
          </a:p>
          <a:p>
            <a:pPr marL="0" lvl="0" indent="0">
              <a:buNone/>
            </a:pPr>
            <a:r>
              <a:rPr lang="en-US" sz="3600" dirty="0" smtClean="0">
                <a:latin typeface="Georgia" panose="02040502050405020303" pitchFamily="18" charset="0"/>
              </a:rPr>
              <a:t>		Peeler                 </a:t>
            </a:r>
            <a:endParaRPr lang="en-US" sz="3600" dirty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AutoShape 2" descr="Image result for vegetable pee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2724" y="3406797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8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latin typeface="Georgia" panose="02040502050405020303" pitchFamily="18" charset="0"/>
              </a:rPr>
              <a:t>I am made of glass or plastic and am used for measuring ingredients like milk or oil.</a:t>
            </a:r>
          </a:p>
          <a:p>
            <a:endParaRPr lang="en-US" dirty="0" smtClean="0">
              <a:latin typeface="Georgia" panose="02040502050405020303" pitchFamily="18" charset="0"/>
            </a:endParaRPr>
          </a:p>
          <a:p>
            <a:endParaRPr lang="en-US" dirty="0">
              <a:latin typeface="Georgia" panose="02040502050405020303" pitchFamily="18" charset="0"/>
            </a:endParaRPr>
          </a:p>
          <a:p>
            <a:r>
              <a:rPr lang="en-US" dirty="0" smtClean="0">
                <a:latin typeface="Georgia" panose="02040502050405020303" pitchFamily="18" charset="0"/>
              </a:rPr>
              <a:t>Liquid measuring cup          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088" y="3177482"/>
            <a:ext cx="4818309" cy="233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6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1448</TotalTime>
  <Words>488</Words>
  <Application>Microsoft Office PowerPoint</Application>
  <PresentationFormat>Widescreen</PresentationFormat>
  <Paragraphs>84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Copperplate Gothic Bold</vt:lpstr>
      <vt:lpstr>Georgia</vt:lpstr>
      <vt:lpstr>Wingdings</vt:lpstr>
      <vt:lpstr>Office Theme</vt:lpstr>
      <vt:lpstr>Bell Work </vt:lpstr>
      <vt:lpstr>Utensil Mania!</vt:lpstr>
      <vt:lpstr>RULES FOR THE GAME:</vt:lpstr>
      <vt:lpstr>REMINDERS FOR STUDENTS: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Olathe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Utensil Mania!</dc:title>
  <dc:creator>Jamie Gibson</dc:creator>
  <cp:lastModifiedBy>Allison Sears</cp:lastModifiedBy>
  <cp:revision>10</cp:revision>
  <dcterms:created xsi:type="dcterms:W3CDTF">2016-09-09T20:42:30Z</dcterms:created>
  <dcterms:modified xsi:type="dcterms:W3CDTF">2019-12-03T13:36:40Z</dcterms:modified>
</cp:coreProperties>
</file>